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31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11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1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19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61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69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04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7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8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8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E76C9-6686-4821-8250-C544FD0C8FCA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4109-252A-479F-8482-816AF096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435737" cy="1660026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シリーズ「地域で支え合おう」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297680"/>
            <a:ext cx="9144000" cy="1933303"/>
          </a:xfrm>
        </p:spPr>
        <p:txBody>
          <a:bodyPr/>
          <a:lstStyle/>
          <a:p>
            <a:r>
              <a:rPr kumimoji="1" lang="ja-JP" altLang="en-US" sz="2800" dirty="0" smtClean="0"/>
              <a:t>平成３０年８月１５日号～平成３１年３月１５日号</a:t>
            </a:r>
            <a:endParaRPr kumimoji="1" lang="en-US" altLang="ja-JP" sz="2800" dirty="0" smtClean="0"/>
          </a:p>
          <a:p>
            <a:r>
              <a:rPr lang="ja-JP" altLang="en-US" sz="5400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広報</a:t>
            </a:r>
            <a:r>
              <a:rPr lang="ja-JP" altLang="en-US" sz="5400" dirty="0" smtClean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掲載</a:t>
            </a:r>
            <a:endParaRPr kumimoji="1" lang="ja-JP" altLang="en-US" sz="5400" dirty="0"/>
          </a:p>
        </p:txBody>
      </p:sp>
      <p:sp>
        <p:nvSpPr>
          <p:cNvPr id="4" name="正方形/長方形 3"/>
          <p:cNvSpPr/>
          <p:nvPr/>
        </p:nvSpPr>
        <p:spPr>
          <a:xfrm>
            <a:off x="9418319" y="710883"/>
            <a:ext cx="1685109" cy="82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資料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46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666207"/>
            <a:ext cx="5157787" cy="52251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188720"/>
            <a:ext cx="5332411" cy="5329646"/>
          </a:xfrm>
          <a:prstGeom prst="rect">
            <a:avLst/>
          </a:prstGeo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26926" y="666207"/>
            <a:ext cx="4928462" cy="52251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26926" y="1189038"/>
            <a:ext cx="5103087" cy="53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400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22960"/>
            <a:ext cx="10515600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5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666207"/>
            <a:ext cx="5157787" cy="522513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666207"/>
            <a:ext cx="5183188" cy="522513"/>
          </a:xfrm>
        </p:spPr>
        <p:txBody>
          <a:bodyPr/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8903" y="1189038"/>
            <a:ext cx="5153293" cy="5277076"/>
          </a:xfrm>
          <a:prstGeom prst="rect">
            <a:avLst/>
          </a:prstGeo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198" y="1189038"/>
            <a:ext cx="5183189" cy="52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43" y="1007809"/>
            <a:ext cx="9888583" cy="52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666207"/>
            <a:ext cx="5157787" cy="522513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666207"/>
            <a:ext cx="5183188" cy="522513"/>
          </a:xfrm>
        </p:spPr>
        <p:txBody>
          <a:bodyPr/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日号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578" y="1188720"/>
            <a:ext cx="5251270" cy="5329646"/>
          </a:xfrm>
          <a:prstGeom prst="rect">
            <a:avLst/>
          </a:prstGeo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847" y="1136469"/>
            <a:ext cx="6061164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</Words>
  <Application>Microsoft Office PowerPoint</Application>
  <PresentationFormat>ワイド画面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HG丸ｺﾞｼｯｸM-PRO</vt:lpstr>
      <vt:lpstr>游ゴシック</vt:lpstr>
      <vt:lpstr>游ゴシック Light</vt:lpstr>
      <vt:lpstr>Arial</vt:lpstr>
      <vt:lpstr>Office テーマ</vt:lpstr>
      <vt:lpstr>シリーズ「地域で支え合おう」</vt:lpstr>
      <vt:lpstr>PowerPoint プレゼンテーション</vt:lpstr>
      <vt:lpstr>10月15日号</vt:lpstr>
      <vt:lpstr>PowerPoint プレゼンテーション</vt:lpstr>
      <vt:lpstr>1月15日号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広報掲載</dc:title>
  <dc:creator>Windows ユーザー</dc:creator>
  <cp:lastModifiedBy>Windows ユーザー</cp:lastModifiedBy>
  <cp:revision>8</cp:revision>
  <cp:lastPrinted>2019-03-12T07:13:30Z</cp:lastPrinted>
  <dcterms:created xsi:type="dcterms:W3CDTF">2019-03-06T06:41:35Z</dcterms:created>
  <dcterms:modified xsi:type="dcterms:W3CDTF">2019-03-15T05:43:01Z</dcterms:modified>
</cp:coreProperties>
</file>